
<file path=[Content_Types].xml><?xml version="1.0" encoding="utf-8"?>
<Types xmlns="http://schemas.openxmlformats.org/package/2006/content-types">
  <Default Extension="bin" ContentType="application/vnd.openxmlformats-officedocument.oleObject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626"/>
    <a:srgbClr val="BF4C28"/>
    <a:srgbClr val="33A78A"/>
    <a:srgbClr val="48A483"/>
    <a:srgbClr val="127E72"/>
    <a:srgbClr val="E47B2C"/>
    <a:srgbClr val="135048"/>
    <a:srgbClr val="ABABAB"/>
    <a:srgbClr val="424242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4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2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390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19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6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96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930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52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6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56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223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683D-ABB1-481F-83A5-723582C9027D}" type="datetimeFigureOut">
              <a:rPr lang="sv-SE" smtClean="0"/>
              <a:t>2020-10-01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442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PLANERING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Db-Diagram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CORS-dokumentation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Git-Workflow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Projektbeskrivning samt kriterier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Stand-Up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Azure-DevOps Kanban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Arbetsschema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E864CED-373B-4844-BABB-8F1DD6E3550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112"/>
    </mc:Choice>
    <mc:Fallback>
      <p:transition spd="slow" advTm="14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02549"/>
              </p:ext>
            </p:extLst>
          </p:nvPr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PROBLEM LÄNGS VÄGEN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Docker-filen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YAML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Oväntat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Konfigurera i Startup i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Skillnad mellan simpla och komplexa requests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Json</a:t>
            </a:r>
          </a:p>
          <a:p>
            <a:pPr lvl="2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Relationer i databasen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Viktigt att planera ordentligt från början</a:t>
            </a:r>
          </a:p>
          <a:p>
            <a:pPr lvl="1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Fick unit tester för controllers att fungera men ej för repositoryn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15DBDA7-B6FB-4001-86C4-A7B90729C2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0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64"/>
    </mc:Choice>
    <mc:Fallback>
      <p:transition spd="slow" advTm="16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60</Words>
  <Application>Microsoft Office PowerPoint</Application>
  <PresentationFormat>Widescreen</PresentationFormat>
  <Paragraphs>28</Paragraphs>
  <Slides>2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Image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Hampus Kjellstrand</cp:lastModifiedBy>
  <cp:revision>24</cp:revision>
  <dcterms:created xsi:type="dcterms:W3CDTF">2020-09-21T20:46:42Z</dcterms:created>
  <dcterms:modified xsi:type="dcterms:W3CDTF">2020-10-01T14:33:59Z</dcterms:modified>
</cp:coreProperties>
</file>